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70" r:id="rId10"/>
    <p:sldId id="264" r:id="rId11"/>
    <p:sldId id="265" r:id="rId12"/>
    <p:sldId id="267" r:id="rId13"/>
    <p:sldId id="268" r:id="rId14"/>
    <p:sldId id="266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70" d="100"/>
          <a:sy n="70" d="100"/>
        </p:scale>
        <p:origin x="-11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208823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alibri" pitchFamily="34" charset="0"/>
              </a:rPr>
              <a:t>МБОУ СОШ с.АБРАМОВКА</a:t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>
                <a:latin typeface="Calibri" pitchFamily="34" charset="0"/>
              </a:rPr>
              <a:t>8 класс</a:t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>
                <a:latin typeface="Calibri" pitchFamily="34" charset="0"/>
              </a:rPr>
              <a:t>участник: </a:t>
            </a:r>
            <a:r>
              <a:rPr lang="ru-RU" sz="2800" dirty="0" err="1" smtClean="0">
                <a:latin typeface="Calibri" pitchFamily="34" charset="0"/>
              </a:rPr>
              <a:t>Хедя</a:t>
            </a:r>
            <a:r>
              <a:rPr lang="ru-RU" sz="2800" dirty="0" smtClean="0">
                <a:latin typeface="Calibri" pitchFamily="34" charset="0"/>
              </a:rPr>
              <a:t> Антон</a:t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>
                <a:latin typeface="Calibri" pitchFamily="34" charset="0"/>
              </a:rPr>
              <a:t/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>
                <a:latin typeface="Calibri" pitchFamily="34" charset="0"/>
              </a:rPr>
              <a:t>куратор: </a:t>
            </a:r>
            <a:r>
              <a:rPr lang="ru-RU" sz="2800" dirty="0" err="1" smtClean="0">
                <a:latin typeface="Calibri" pitchFamily="34" charset="0"/>
              </a:rPr>
              <a:t>Нагибко</a:t>
            </a:r>
            <a:r>
              <a:rPr lang="ru-RU" sz="2800" dirty="0" smtClean="0">
                <a:latin typeface="Calibri" pitchFamily="34" charset="0"/>
              </a:rPr>
              <a:t> Н. А.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356992"/>
            <a:ext cx="6172200" cy="301793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</a:rPr>
              <a:t>Тема: Успешные шаги в бизнесе.</a:t>
            </a: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                       Кризис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6829444" cy="24482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alibri" pitchFamily="34" charset="0"/>
              </a:rPr>
              <a:t>Из-за того, что рубль резко упал, бизнес – стратегию компании пришлось значительно пересмотреть. Сделав оценку рынка, стало понятно, что необходимо выходить на внешний рынок, который считался выгоднее, чем отечественный рынок. Из-за роста цен на импортное сырье, было принято решение по увеличению стоимости продукта в нашей стране на десять процентов.</a:t>
            </a:r>
          </a:p>
          <a:p>
            <a:endParaRPr lang="ru-RU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 flipV="1">
            <a:off x="500034" y="1124744"/>
            <a:ext cx="6829444" cy="28043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72074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Несмотря на кризис, качество продукции осталось на прежнем уровне. Такой ход поспособствовал хорошим продажам, как на отечественном, так и на зарубежном рынке. Европа и Азия стала больше интересоваться продуктом компании.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7" name="Picture 2" descr="C:\Users\1\Documents\Bandicam\bandicam 2020-03-11 14-46-23-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770485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               Рецепты успеха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5626968" cy="5544616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sz="2900" dirty="0" smtClean="0">
                <a:latin typeface="Calibri" pitchFamily="34" charset="0"/>
              </a:rPr>
              <a:t>Евгений с удовольствием делится своими наработками:</a:t>
            </a:r>
          </a:p>
          <a:p>
            <a:pPr fontAlgn="base"/>
            <a:r>
              <a:rPr lang="ru-RU" sz="2900" dirty="0" smtClean="0">
                <a:latin typeface="Calibri" pitchFamily="34" charset="0"/>
              </a:rPr>
              <a:t>В первую очередь, важно делать то, что нравится самому, от чего испытываешь настоящее удовольствие!</a:t>
            </a:r>
          </a:p>
          <a:p>
            <a:pPr fontAlgn="base"/>
            <a:r>
              <a:rPr lang="ru-RU" sz="2900" dirty="0" smtClean="0">
                <a:latin typeface="Calibri" pitchFamily="34" charset="0"/>
              </a:rPr>
              <a:t>Демин призывает не бояться пробовать (но обязательно сначала взвесив все риски и последствия).</a:t>
            </a:r>
          </a:p>
          <a:p>
            <a:pPr fontAlgn="base"/>
            <a:r>
              <a:rPr lang="ru-RU" sz="2900" dirty="0" smtClean="0">
                <a:latin typeface="Calibri" pitchFamily="34" charset="0"/>
              </a:rPr>
              <a:t>Надо помнить: важно то, что приносит пользу потребителю, остальное можно «выбросить в топку» (цитируя предпринимателя).</a:t>
            </a:r>
          </a:p>
          <a:p>
            <a:pPr fontAlgn="base"/>
            <a:r>
              <a:rPr lang="ru-RU" sz="2900" dirty="0" smtClean="0">
                <a:latin typeface="Calibri" pitchFamily="34" charset="0"/>
              </a:rPr>
              <a:t>Победить всех – не самоцель. Просто с задачей надо уметь справляться от начала и до конца.</a:t>
            </a:r>
          </a:p>
          <a:p>
            <a:pPr fontAlgn="base">
              <a:buNone/>
            </a:pPr>
            <a:r>
              <a:rPr lang="ru-RU" sz="2900" dirty="0" smtClean="0">
                <a:latin typeface="Calibri" pitchFamily="34" charset="0"/>
              </a:rPr>
              <a:t>     Бизнесмен не делает тайны из своей работы – всегда готов делиться и общей информацией, и производственными наработками. Он уверен в себе и своих продуктах</a:t>
            </a:r>
          </a:p>
          <a:p>
            <a:endParaRPr lang="ru-RU" dirty="0"/>
          </a:p>
        </p:txBody>
      </p:sp>
      <p:pic>
        <p:nvPicPr>
          <p:cNvPr id="8194" name="Picture 2" descr="C:\Users\1\Downloads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340768"/>
            <a:ext cx="266429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                       Особенности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47864" y="908720"/>
            <a:ext cx="5267498" cy="5322330"/>
          </a:xfrm>
        </p:spPr>
        <p:txBody>
          <a:bodyPr>
            <a:noAutofit/>
          </a:bodyPr>
          <a:lstStyle/>
          <a:p>
            <a:pPr fontAlgn="base"/>
            <a:r>
              <a:rPr lang="ru-RU" sz="2000" dirty="0" smtClean="0">
                <a:latin typeface="Calibri" pitchFamily="34" charset="0"/>
              </a:rPr>
              <a:t>Одна из главных «фишек» Демина – письма своим покупателям. Их видели многие потребители в коробочках зубных паст. Но этого мало – Евгений лично отвечает на адресованные ему послания.</a:t>
            </a:r>
          </a:p>
          <a:p>
            <a:pPr fontAlgn="base"/>
            <a:r>
              <a:rPr lang="ru-RU" sz="2000" dirty="0" smtClean="0">
                <a:latin typeface="Calibri" pitchFamily="34" charset="0"/>
              </a:rPr>
              <a:t>Бизнесмен получает 100-120 писем в день. Он очень внимательно относится к каждому из них. Это помогает понять, что понравилось потребителю и какие трудности возникли при использовании продукта.</a:t>
            </a:r>
          </a:p>
          <a:p>
            <a:r>
              <a:rPr lang="ru-RU" sz="2000" dirty="0" smtClean="0">
                <a:latin typeface="Calibri" pitchFamily="34" charset="0"/>
              </a:rPr>
              <a:t>Евгений принципиально не размещает рекламу. Он предпочитает именно коммуникацию с потребителем. Просто призывать купить свой продукт ему неинтересно, а вот мотивировать людей делиться информацией – это уже другой уровень, который развивает бизнес.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9218" name="Picture 2" descr="C:\Users\1\Downloads\img-721-14983031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06214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143932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Значение экспорта в развитии бизнеса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424936" cy="3518702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sz="2200" dirty="0" smtClean="0">
                <a:latin typeface="Calibri" pitchFamily="34" charset="0"/>
              </a:rPr>
              <a:t>Бизнес Демина твердо нацелен на дальние страны. Сейчас экспорт составляет пятую часть от всех продаж. Много офисов есть в СНГ (Казахстан, Украина, Беларусь), открыты представительства в Китае, Турции и Прибалтике. Но важнее кажутся те офисы, которые планируются открыть на землях Германии и Великобритании.</a:t>
            </a:r>
          </a:p>
          <a:p>
            <a:pPr fontAlgn="base"/>
            <a:r>
              <a:rPr lang="ru-RU" sz="2200" dirty="0" smtClean="0">
                <a:latin typeface="Calibri" pitchFamily="34" charset="0"/>
              </a:rPr>
              <a:t>Такие перспективы несут в себе… патриотическую подоплеку, желание доказать, что Россия может экспортировать нормальные продукты. Реализация проекта принесет твердые доходы в валюте.</a:t>
            </a:r>
          </a:p>
          <a:p>
            <a:pPr fontAlgn="base"/>
            <a:r>
              <a:rPr lang="ru-RU" sz="2200" dirty="0" smtClean="0">
                <a:latin typeface="Calibri" pitchFamily="34" charset="0"/>
              </a:rPr>
              <a:t>Одни клиенты не знают, что продукт из России (у него очень </a:t>
            </a:r>
            <a:r>
              <a:rPr lang="ru-RU" sz="2200" dirty="0" err="1" smtClean="0">
                <a:latin typeface="Calibri" pitchFamily="34" charset="0"/>
              </a:rPr>
              <a:t>космополитичный</a:t>
            </a:r>
            <a:r>
              <a:rPr lang="ru-RU" sz="2200" dirty="0" smtClean="0">
                <a:latin typeface="Calibri" pitchFamily="34" charset="0"/>
              </a:rPr>
              <a:t> образ).</a:t>
            </a:r>
          </a:p>
          <a:p>
            <a:pPr fontAlgn="base"/>
            <a:r>
              <a:rPr lang="ru-RU" sz="2200" dirty="0" smtClean="0">
                <a:latin typeface="Calibri" pitchFamily="34" charset="0"/>
              </a:rPr>
              <a:t>Другие потребители знают о происхождении пасты, но политика не мешает покупать им хороший продукт (к слову, черная паста – один из бестселлеров немецкого </a:t>
            </a:r>
            <a:r>
              <a:rPr lang="ru-RU" sz="2200" dirty="0" err="1" smtClean="0">
                <a:latin typeface="Calibri" pitchFamily="34" charset="0"/>
              </a:rPr>
              <a:t>Amazon</a:t>
            </a:r>
            <a:r>
              <a:rPr lang="ru-RU" sz="2200" dirty="0" smtClean="0">
                <a:latin typeface="Calibri" pitchFamily="34" charset="0"/>
              </a:rPr>
              <a:t>).</a:t>
            </a:r>
          </a:p>
          <a:p>
            <a:endParaRPr lang="ru-RU" dirty="0"/>
          </a:p>
        </p:txBody>
      </p:sp>
      <p:pic>
        <p:nvPicPr>
          <p:cNvPr id="10242" name="Picture 2" descr="C:\Users\1\Downloads\66197606_zubnaya-pasta-splat-otbelivanie-plyus-100ml-organik-farmasyutikal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797152"/>
            <a:ext cx="4143404" cy="1775120"/>
          </a:xfrm>
          <a:prstGeom prst="rect">
            <a:avLst/>
          </a:prstGeom>
          <a:noFill/>
        </p:spPr>
      </p:pic>
      <p:pic>
        <p:nvPicPr>
          <p:cNvPr id="10243" name="Picture 3" descr="C:\Users\1\Downloads\economic-growt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278608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                 </a:t>
            </a:r>
            <a:r>
              <a:rPr lang="en-US" dirty="0" smtClean="0"/>
              <a:t>SPLAT</a:t>
            </a:r>
            <a:r>
              <a:rPr lang="ru-RU" dirty="0" smtClean="0"/>
              <a:t>-сегодня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280920" cy="401990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alibri" pitchFamily="34" charset="0"/>
              </a:rPr>
              <a:t>Главный офис компании находится в Москве. «</a:t>
            </a:r>
            <a:r>
              <a:rPr lang="ru-RU" sz="2000" b="1" dirty="0" err="1" smtClean="0">
                <a:latin typeface="Calibri" pitchFamily="34" charset="0"/>
              </a:rPr>
              <a:t>Сплат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Глобал</a:t>
            </a:r>
            <a:r>
              <a:rPr lang="ru-RU" sz="2000" dirty="0" smtClean="0">
                <a:latin typeface="Calibri" pitchFamily="34" charset="0"/>
              </a:rPr>
              <a:t>» успешно экспортирует  свою продукцию в 2015 году на продажи за пределами России пришлось 17—20 % выручки.</a:t>
            </a:r>
          </a:p>
          <a:p>
            <a:r>
              <a:rPr lang="ru-RU" sz="2000" dirty="0" smtClean="0">
                <a:latin typeface="Calibri" pitchFamily="34" charset="0"/>
              </a:rPr>
              <a:t>Название компании происходит от водоросли </a:t>
            </a:r>
            <a:r>
              <a:rPr lang="ru-RU" sz="2000" b="1" dirty="0" err="1" smtClean="0">
                <a:latin typeface="Calibri" pitchFamily="34" charset="0"/>
              </a:rPr>
              <a:t>Spirulina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platensis</a:t>
            </a:r>
            <a:r>
              <a:rPr lang="ru-RU" sz="2000" b="1" dirty="0" smtClean="0">
                <a:latin typeface="Calibri" pitchFamily="34" charset="0"/>
              </a:rPr>
              <a:t> </a:t>
            </a:r>
            <a:r>
              <a:rPr lang="ru-RU" sz="2000" dirty="0" smtClean="0">
                <a:latin typeface="Calibri" pitchFamily="34" charset="0"/>
              </a:rPr>
              <a:t>(изначально под торговой маркой выпускались биологически активные добавки и косметика с экстрактом этой водоросли).</a:t>
            </a:r>
          </a:p>
          <a:p>
            <a:r>
              <a:rPr lang="ru-RU" sz="2000" dirty="0" smtClean="0">
                <a:latin typeface="Calibri" pitchFamily="34" charset="0"/>
              </a:rPr>
              <a:t>Компания известна прежде всего как производитель зубных паст   (в первом полугодии 2016 г. занимала 3 место на российском рынке зубных паст с долей рынка 9,7 % в стоимостном выражении и 14,7 % в объёме продаж), зубных щёток, </a:t>
            </a:r>
            <a:r>
              <a:rPr lang="ru-RU" sz="2000" dirty="0" err="1" smtClean="0">
                <a:latin typeface="Calibri" pitchFamily="34" charset="0"/>
              </a:rPr>
              <a:t>аполаскивателей</a:t>
            </a:r>
            <a:r>
              <a:rPr lang="ru-RU" sz="2000" dirty="0" smtClean="0">
                <a:latin typeface="Calibri" pitchFamily="34" charset="0"/>
              </a:rPr>
              <a:t>  для полости рта, зубных нитей, детских паст и очищающих пенок, других продуктов.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11266" name="Picture 2" descr="C:\Users\1\Downloads\4da4416ec333702cff70e232eccb3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643446"/>
            <a:ext cx="3817952" cy="2071702"/>
          </a:xfrm>
          <a:prstGeom prst="rect">
            <a:avLst/>
          </a:prstGeom>
          <a:noFill/>
        </p:spPr>
      </p:pic>
      <p:pic>
        <p:nvPicPr>
          <p:cNvPr id="11267" name="Picture 3" descr="C:\Users\1\Downloads\splat_blackwood_packback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013176"/>
            <a:ext cx="2571768" cy="1630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7467600" cy="1143000"/>
          </a:xfrm>
        </p:spPr>
        <p:txBody>
          <a:bodyPr/>
          <a:lstStyle/>
          <a:p>
            <a:r>
              <a:rPr lang="ru-RU" smtClean="0"/>
              <a:t>              </a:t>
            </a: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28" y="908720"/>
            <a:ext cx="3643338" cy="473485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Calibri" pitchFamily="34" charset="0"/>
              </a:rPr>
              <a:t>Евгений Демин</a:t>
            </a:r>
            <a:r>
              <a:rPr lang="en-US" dirty="0" smtClean="0">
                <a:latin typeface="Calibri" pitchFamily="34" charset="0"/>
              </a:rPr>
              <a:t>-</a:t>
            </a:r>
            <a:r>
              <a:rPr lang="ru-RU" dirty="0" smtClean="0">
                <a:latin typeface="Calibri" pitchFamily="34" charset="0"/>
              </a:rPr>
              <a:t>основал в 2000 году </a:t>
            </a:r>
            <a:r>
              <a:rPr lang="ru-RU" b="1" dirty="0" smtClean="0">
                <a:latin typeface="Calibri" pitchFamily="34" charset="0"/>
              </a:rPr>
              <a:t>ООО «</a:t>
            </a:r>
            <a:r>
              <a:rPr lang="ru-RU" b="1" dirty="0" err="1" smtClean="0">
                <a:latin typeface="Calibri" pitchFamily="34" charset="0"/>
              </a:rPr>
              <a:t>Сплат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Глобал</a:t>
            </a:r>
            <a:r>
              <a:rPr lang="ru-RU" b="1" dirty="0" smtClean="0">
                <a:latin typeface="Calibri" pitchFamily="34" charset="0"/>
              </a:rPr>
              <a:t>»</a:t>
            </a:r>
            <a:r>
              <a:rPr lang="ru-RU" dirty="0" smtClean="0">
                <a:latin typeface="Calibri" pitchFamily="34" charset="0"/>
              </a:rPr>
              <a:t> (</a:t>
            </a:r>
            <a:r>
              <a:rPr lang="ru-RU" b="1" dirty="0" smtClean="0">
                <a:latin typeface="Calibri" pitchFamily="34" charset="0"/>
              </a:rPr>
              <a:t>SPLAT</a:t>
            </a:r>
            <a:r>
              <a:rPr lang="ru-RU" dirty="0" smtClean="0">
                <a:latin typeface="Calibri" pitchFamily="34" charset="0"/>
              </a:rPr>
              <a:t>) — частная российская производственно-торговая компания, выпускающая парфюмерно-косметическую продукцию и товары бытовой химии. Сегодня компания контролирует 10% зубных паст на отечественном рынке.</a:t>
            </a:r>
            <a:endParaRPr lang="en-US" dirty="0" smtClean="0">
              <a:latin typeface="Calibri" pitchFamily="34" charset="0"/>
            </a:endParaRPr>
          </a:p>
        </p:txBody>
      </p:sp>
      <p:pic>
        <p:nvPicPr>
          <p:cNvPr id="1026" name="Picture 2" descr="C:\Users\1\Downloads\1_3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71490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/>
              <a:t> </a:t>
            </a:r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3968" y="260648"/>
            <a:ext cx="4464496" cy="631162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alibri" pitchFamily="34" charset="0"/>
              </a:rPr>
              <a:t>Родился Евгений Демин в Сочи 31 июля 1977года. Женат, имеет двоих  детей. Образование у Евгения специалист по туризму, но это ему никак не помешало переехать в Москву и открыть собственное производство. </a:t>
            </a:r>
          </a:p>
          <a:p>
            <a:r>
              <a:rPr lang="ru-RU" sz="2000" dirty="0" smtClean="0">
                <a:latin typeface="Calibri" pitchFamily="34" charset="0"/>
              </a:rPr>
              <a:t>Талант управления можно сказать был дан Евгению с рождения, и он умело этим пользовался. Уже после окончания  учебного заведения, он уже подключился к бизнесу семьи и стал им управлять. Он захотел расти и развиваться  от этого в 1994 году выкупил у одной фирмы торговую марку, которая носила название «</a:t>
            </a:r>
            <a:r>
              <a:rPr lang="ru-RU" sz="2000" dirty="0" err="1" smtClean="0">
                <a:latin typeface="Calibri" pitchFamily="34" charset="0"/>
              </a:rPr>
              <a:t>Сплат</a:t>
            </a:r>
            <a:r>
              <a:rPr lang="ru-RU" sz="2000" dirty="0" smtClean="0">
                <a:latin typeface="Calibri" pitchFamily="34" charset="0"/>
              </a:rPr>
              <a:t>». В те времена компания изготавливала простую косметику и различные биологические добавки. 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2050" name="Picture 2" descr="C:\Users\1\Downloads\probusiness_demin_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78222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предпринимательство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91264" cy="5205192"/>
          </a:xfrm>
        </p:spPr>
        <p:txBody>
          <a:bodyPr>
            <a:normAutofit/>
          </a:bodyPr>
          <a:lstStyle/>
          <a:p>
            <a:r>
              <a:rPr lang="ru-RU" dirty="0" smtClean="0"/>
              <a:t>Предпринимательская деятельность это сложный процесс, он включает в себя много нюансов и следующие трудности.</a:t>
            </a:r>
            <a:endParaRPr lang="ru-RU" dirty="0"/>
          </a:p>
        </p:txBody>
      </p:sp>
      <p:pic>
        <p:nvPicPr>
          <p:cNvPr id="3074" name="Picture 2" descr="C:\Users\1\Downloads\slid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492896"/>
            <a:ext cx="7313466" cy="415081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предпринимательство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280920" cy="302433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Calibri" pitchFamily="34" charset="0"/>
              </a:rPr>
              <a:t>Приехав в Москву Евгений открыл собственное производство зубной пасты. Помогли ему знакомые, которые были хорошо осведомлены данной нишей и показали какие перспективы в ней ждут. </a:t>
            </a:r>
          </a:p>
          <a:p>
            <a:r>
              <a:rPr lang="ru-RU" dirty="0" smtClean="0">
                <a:latin typeface="Calibri" pitchFamily="34" charset="0"/>
              </a:rPr>
              <a:t>Собрав все свои личные средства вместе, у друзей получился стартовый капитал в размере одного миллиона рублей. Оборудование для производства было решено снять в аренду, были найдены поставщики сырья и материалов для упаковки, которые пошли молодым людям на встречу и дали отсрочку.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4099" name="Picture 3" descr="C:\Users\1\Downloads\adobestock_620507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869160"/>
            <a:ext cx="4357718" cy="1773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                        Бизнес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 smtClean="0">
                <a:latin typeface="Calibri" pitchFamily="34" charset="0"/>
              </a:rPr>
              <a:t>Очень скоро Евгений и его команда поняли, что на одной только косметической продукции, чаях для похудения и </a:t>
            </a:r>
            <a:r>
              <a:rPr lang="ru-RU" sz="2000" dirty="0" err="1" smtClean="0">
                <a:latin typeface="Calibri" pitchFamily="34" charset="0"/>
              </a:rPr>
              <a:t>БАДах</a:t>
            </a:r>
            <a:r>
              <a:rPr lang="ru-RU" sz="2000" dirty="0" smtClean="0">
                <a:latin typeface="Calibri" pitchFamily="34" charset="0"/>
              </a:rPr>
              <a:t> интересного бизнеса не построишь. Идея заниматься зубной пастой, как продуктом массового спроса, родилась при «мозговом штурме».</a:t>
            </a:r>
          </a:p>
          <a:p>
            <a:pPr fontAlgn="base"/>
            <a:r>
              <a:rPr lang="ru-RU" sz="2000" dirty="0" smtClean="0">
                <a:latin typeface="Calibri" pitchFamily="34" charset="0"/>
              </a:rPr>
              <a:t>Запуск зубной пасты состоялся в 2002 году. Специалисты разработали для бизнесмена четыре базовые рецептуры. И вот тут начались большие трудности.</a:t>
            </a:r>
          </a:p>
          <a:p>
            <a:pPr fontAlgn="base"/>
            <a:endParaRPr lang="ru-RU" sz="2000" dirty="0" smtClean="0"/>
          </a:p>
        </p:txBody>
      </p:sp>
      <p:pic>
        <p:nvPicPr>
          <p:cNvPr id="5123" name="Picture 3" descr="C:\Users\1\Downloads\img-721-14983029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357694"/>
            <a:ext cx="450056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                        Бизнес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 smtClean="0">
                <a:latin typeface="Calibri" pitchFamily="34" charset="0"/>
              </a:rPr>
              <a:t>Оборот упал в семь раз. Зубная паста не продавалась – аптеки и магазины отказывались брать на реализацию новый продукт (который был в два раза дороже привычных народу марок), лишь маленькие магазины соглашались на продажу. Доходило до того, что дома Евгению за неуплату отключали свет и телефон. Но он упрямо продолжал добиваться признания – помогала вера, что компания делает новый и полезный эффективный продукт.</a:t>
            </a:r>
          </a:p>
          <a:p>
            <a:pPr fontAlgn="base"/>
            <a:r>
              <a:rPr lang="ru-RU" sz="2000" dirty="0" smtClean="0">
                <a:latin typeface="Calibri" pitchFamily="34" charset="0"/>
              </a:rPr>
              <a:t> Из-за этого расчет был на то, что потребители, которые купили этот товар оценят по достоинству, будут его покупать и рекомендовать своим знакомым, соответственно слава по цепочке разойдется по стране. </a:t>
            </a:r>
          </a:p>
          <a:p>
            <a:endParaRPr lang="ru-RU" sz="2000" dirty="0"/>
          </a:p>
        </p:txBody>
      </p:sp>
      <p:pic>
        <p:nvPicPr>
          <p:cNvPr id="4" name="Picture 2" descr="C:\Users\1\Downloads\лдгндгшдддддддд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941168"/>
            <a:ext cx="4536504" cy="1773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 smtClean="0"/>
              <a:t>                            Успех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23528" y="928670"/>
            <a:ext cx="6391597" cy="4214842"/>
          </a:xfrm>
        </p:spPr>
        <p:txBody>
          <a:bodyPr numCol="1">
            <a:noAutofit/>
          </a:bodyPr>
          <a:lstStyle/>
          <a:p>
            <a:r>
              <a:rPr lang="ru-RU" dirty="0" smtClean="0">
                <a:latin typeface="Calibri" pitchFamily="34" charset="0"/>
              </a:rPr>
              <a:t>Переломный момент произошел зимой 2005 года. Продукты компании стали влетать в рынок на космических скоростях. Сначала звание хита продаж удостоилась паста для беременных </a:t>
            </a:r>
            <a:r>
              <a:rPr lang="ru-RU" dirty="0" err="1" smtClean="0">
                <a:latin typeface="Calibri" pitchFamily="34" charset="0"/>
              </a:rPr>
              <a:t>Organic</a:t>
            </a:r>
            <a:r>
              <a:rPr lang="ru-RU" dirty="0" smtClean="0">
                <a:latin typeface="Calibri" pitchFamily="34" charset="0"/>
              </a:rPr>
              <a:t> (в России не было представлено подобного зарубежного предложения) – продажи выросли за полтора года в 50 раз, а выручка компании составила 37%. Затем «выстрелил» другой продукт – </a:t>
            </a:r>
            <a:r>
              <a:rPr lang="ru-RU" dirty="0" err="1" smtClean="0">
                <a:latin typeface="Calibri" pitchFamily="34" charset="0"/>
              </a:rPr>
              <a:t>Extreme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White</a:t>
            </a:r>
            <a:r>
              <a:rPr lang="ru-RU" dirty="0" smtClean="0">
                <a:latin typeface="Calibri" pitchFamily="34" charset="0"/>
              </a:rPr>
              <a:t> (не существовало мировых аналогов). Период с 2005 по 2007 года помог получить долю рынка 3-5%, бизнес стал расти и совершенствоваться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</p:txBody>
      </p:sp>
      <p:pic>
        <p:nvPicPr>
          <p:cNvPr id="6146" name="Picture 2" descr="C:\Users\1\Downloads\expert_636_00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12776"/>
            <a:ext cx="2304256" cy="410445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5357826"/>
            <a:ext cx="6357982" cy="7254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504056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alibri" pitchFamily="34" charset="0"/>
              </a:rPr>
              <a:t>Евгений утверждает, что успех компании в большей степени получился из-за того, что они не шли ни на какие компромиссы ради своей выгоды. Упрощать упаковку и качество товара ради того, чтобы получить прибыль, было не для Евгения, он не хотел производить посредственный товар низкого качества, которого на отечественном рынке большая часть, нужно было что-то действительно качественное</a:t>
            </a:r>
            <a:r>
              <a:rPr lang="ru-RU" sz="2400" dirty="0" smtClean="0">
                <a:latin typeface="Calibri" pitchFamily="34" charset="0"/>
              </a:rPr>
              <a:t>.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/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b="1" dirty="0" smtClean="0"/>
              <a:t>Евгений </a:t>
            </a:r>
            <a:r>
              <a:rPr lang="ru-RU" sz="2400" b="1" dirty="0" smtClean="0"/>
              <a:t>считает </a:t>
            </a:r>
            <a:r>
              <a:rPr lang="ru-RU" sz="2400" dirty="0" smtClean="0"/>
              <a:t>«</a:t>
            </a:r>
            <a:r>
              <a:rPr lang="ru-RU" sz="2400" dirty="0" smtClean="0">
                <a:solidFill>
                  <a:srgbClr val="FF0000"/>
                </a:solidFill>
              </a:rPr>
              <a:t>что лучше быть профессионалом для небольшого количества потребителей, чем обычным ничем не выделяющимся для толпы</a:t>
            </a:r>
            <a:r>
              <a:rPr lang="ru-RU" sz="2400" dirty="0" smtClean="0"/>
              <a:t>».</a:t>
            </a:r>
            <a:br>
              <a:rPr lang="ru-RU" sz="2400" dirty="0" smtClean="0"/>
            </a:br>
            <a:endParaRPr lang="ru-RU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238</TotalTime>
  <Words>901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МБОУ СОШ с.АБРАМОВКА 8 класс участник: Хедя Антон  куратор: Нагибко Н. А.</vt:lpstr>
      <vt:lpstr>                         </vt:lpstr>
      <vt:lpstr>          Биография</vt:lpstr>
      <vt:lpstr>предпринимательство</vt:lpstr>
      <vt:lpstr>предпринимательство</vt:lpstr>
      <vt:lpstr>                        Бизнес</vt:lpstr>
      <vt:lpstr>                        Бизнес</vt:lpstr>
      <vt:lpstr>                            Успех</vt:lpstr>
      <vt:lpstr>Евгений утверждает, что успех компании в большей степени получился из-за того, что они не шли ни на какие компромиссы ради своей выгоды. Упрощать упаковку и качество товара ради того, чтобы получить прибыль, было не для Евгения, он не хотел производить посредственный товар низкого качества, которого на отечественном рынке большая часть, нужно было что-то действительно качественное.  Евгений считает «что лучше быть профессионалом для небольшого количества потребителей, чем обычным ничем не выделяющимся для толпы». </vt:lpstr>
      <vt:lpstr>                       Кризис</vt:lpstr>
      <vt:lpstr>               Рецепты успеха</vt:lpstr>
      <vt:lpstr>                       Особенности</vt:lpstr>
      <vt:lpstr>Значение экспорта в развитии бизнеса</vt:lpstr>
      <vt:lpstr>                 SPLAT-сегодня</vt:lpstr>
      <vt:lpstr>   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Сами?????????????????</dc:title>
  <dc:creator>VLAD</dc:creator>
  <cp:lastModifiedBy>Windows User</cp:lastModifiedBy>
  <cp:revision>28</cp:revision>
  <dcterms:created xsi:type="dcterms:W3CDTF">2020-03-11T01:41:46Z</dcterms:created>
  <dcterms:modified xsi:type="dcterms:W3CDTF">2020-03-22T13:31:02Z</dcterms:modified>
</cp:coreProperties>
</file>