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3" r:id="rId10"/>
    <p:sldId id="262" r:id="rId11"/>
    <p:sldId id="268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9EE74-E8E5-4D1F-9769-5C91EDEF2A9F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1EA5B-8912-4C7B-81D6-928A03D5B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9EE74-E8E5-4D1F-9769-5C91EDEF2A9F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1EA5B-8912-4C7B-81D6-928A03D5B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9EE74-E8E5-4D1F-9769-5C91EDEF2A9F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1EA5B-8912-4C7B-81D6-928A03D5B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9EE74-E8E5-4D1F-9769-5C91EDEF2A9F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1EA5B-8912-4C7B-81D6-928A03D5B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9EE74-E8E5-4D1F-9769-5C91EDEF2A9F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1EA5B-8912-4C7B-81D6-928A03D5B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9EE74-E8E5-4D1F-9769-5C91EDEF2A9F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1EA5B-8912-4C7B-81D6-928A03D5B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9EE74-E8E5-4D1F-9769-5C91EDEF2A9F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1EA5B-8912-4C7B-81D6-928A03D5B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9EE74-E8E5-4D1F-9769-5C91EDEF2A9F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1EA5B-8912-4C7B-81D6-928A03D5B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9EE74-E8E5-4D1F-9769-5C91EDEF2A9F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1EA5B-8912-4C7B-81D6-928A03D5B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9EE74-E8E5-4D1F-9769-5C91EDEF2A9F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1EA5B-8912-4C7B-81D6-928A03D5B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9EE74-E8E5-4D1F-9769-5C91EDEF2A9F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1EA5B-8912-4C7B-81D6-928A03D5B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FC9EE74-E8E5-4D1F-9769-5C91EDEF2A9F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DB1EA5B-8912-4C7B-81D6-928A03D5B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err="1" smtClean="0"/>
              <a:t>Гланый</a:t>
            </a:r>
            <a:r>
              <a:rPr lang="ru-RU" dirty="0" smtClean="0"/>
              <a:t> лист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875080"/>
          </a:xfrm>
        </p:spPr>
        <p:txBody>
          <a:bodyPr>
            <a:normAutofit/>
          </a:bodyPr>
          <a:lstStyle/>
          <a:p>
            <a:r>
              <a:rPr lang="ru-RU" dirty="0" smtClean="0"/>
              <a:t>МБОУ СОШ с.Абрамовка</a:t>
            </a:r>
          </a:p>
          <a:p>
            <a:r>
              <a:rPr lang="ru-RU" dirty="0" smtClean="0"/>
              <a:t>7 класс</a:t>
            </a:r>
          </a:p>
          <a:p>
            <a:r>
              <a:rPr lang="ru-RU" dirty="0" smtClean="0"/>
              <a:t>Участник : Дёмина Александра</a:t>
            </a:r>
          </a:p>
          <a:p>
            <a:r>
              <a:rPr lang="ru-RU" dirty="0" smtClean="0"/>
              <a:t>Куратор: </a:t>
            </a:r>
            <a:r>
              <a:rPr lang="ru-RU" dirty="0" err="1" smtClean="0"/>
              <a:t>Нагибко</a:t>
            </a:r>
            <a:r>
              <a:rPr lang="ru-RU" dirty="0" smtClean="0"/>
              <a:t> Н.А</a:t>
            </a:r>
          </a:p>
          <a:p>
            <a:endParaRPr lang="ru-RU" dirty="0" smtClean="0"/>
          </a:p>
          <a:p>
            <a:r>
              <a:rPr lang="ru-RU" dirty="0" smtClean="0"/>
              <a:t>Тема: Успешные шаги в бизнесе.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-</a:t>
            </a:r>
            <a:r>
              <a:rPr lang="ru-RU" dirty="0" err="1" smtClean="0"/>
              <a:t>Рики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85860"/>
            <a:ext cx="7719274" cy="321471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C 2010 года по настоящее время —  Илья Попов генеральный директор компании «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Рики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».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Рики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» — ведущей российской компании в области создания, управления, лицензирования и продвижения анимационных брендов для широкой семейной аудитории на территории России, стран СНГ и Европейского союза. Структура ГК «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Рики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» позволяет осуществлять полный цикл работ по созданию, продвижению и коммерческой эксплуатации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медиа-брендов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. С начала своей деятельности ГК «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Рики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»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спродюсировала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более 10 крупных проектов, в том числе: «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Смешарики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», «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Фиксики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», «ПИНКОД», «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Малышарики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, «Котики, вперед!», и другие.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Кроме мультфильмов "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Рики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" выпускает компьютерные игры, печатную продукцию, а также управляет сетью детских игровых площадок "Клуб друзей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Смешарики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". В 2015 году совокупный оборот группы превысил 7,2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млрд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рублей.</a:t>
            </a:r>
          </a:p>
          <a:p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1\Downloads\GK-Riki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500570"/>
            <a:ext cx="7372371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ownloads\158ee965-3246-4cb5-9cb6-bf8df9f135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786742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011222"/>
          </a:xfrm>
        </p:spPr>
        <p:txBody>
          <a:bodyPr/>
          <a:lstStyle/>
          <a:p>
            <a:r>
              <a:rPr lang="ru-RU" dirty="0" smtClean="0"/>
              <a:t>                    Награды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785926"/>
            <a:ext cx="7498080" cy="4214842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latin typeface="Calibri" pitchFamily="34" charset="0"/>
                <a:cs typeface="Calibri" pitchFamily="34" charset="0"/>
              </a:rPr>
              <a:t>В 2005 году «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Смешарики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» получили гран-при Международного фестиваля «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China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International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Cartoon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Digital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Art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Festival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», проходящего в Гуанчжоу. В том же году «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Смешарики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» были награждены призом зрительских симпатий Международного фестиваля телевизионной мультипликации «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Cartoons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on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Bay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», проходящего в Италии.    </a:t>
            </a:r>
          </a:p>
          <a:p>
            <a:r>
              <a:rPr lang="ru-RU" sz="2900" dirty="0" smtClean="0">
                <a:latin typeface="Calibri" pitchFamily="34" charset="0"/>
                <a:cs typeface="Calibri" pitchFamily="34" charset="0"/>
              </a:rPr>
              <a:t>В 2008 году мультсериал получил Государственную премию РФ в области культуры и искусства. Материальная часть в размере 5 миллионов рублей была.</a:t>
            </a:r>
          </a:p>
          <a:p>
            <a:r>
              <a:rPr lang="ru-RU" sz="2900" dirty="0" smtClean="0">
                <a:latin typeface="Calibri" pitchFamily="34" charset="0"/>
                <a:cs typeface="Calibri" pitchFamily="34" charset="0"/>
              </a:rPr>
              <a:t>В сентябре 2008 года 99 серий мультфильма были адаптированы для показа на американском телеканале «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 CW» под названием. Также мультфильм выходит ещё в 60 странах, переведён на 15 языков, ежедневная аудитория мультсериала — 50 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млн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 человек. Аудитория мультфильма в Китае превышает российскую.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Премии и награды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2909894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latin typeface="Calibri" pitchFamily="34" charset="0"/>
                <a:cs typeface="Calibri" pitchFamily="34" charset="0"/>
              </a:rPr>
              <a:t>В 2007 году Илья Попов был награждён премией «Шеф года» в номинации «Инновация».</a:t>
            </a:r>
          </a:p>
          <a:p>
            <a:r>
              <a:rPr lang="ru-RU" sz="2900" dirty="0" smtClean="0">
                <a:latin typeface="Calibri" pitchFamily="34" charset="0"/>
                <a:cs typeface="Calibri" pitchFamily="34" charset="0"/>
              </a:rPr>
              <a:t>В 2009 году — удостоен Государственной премии РФ (2008) в области культуры и искусства за национальную детскую программу «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Смешарики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».</a:t>
            </a:r>
          </a:p>
          <a:p>
            <a:r>
              <a:rPr lang="ru-RU" sz="2900" dirty="0" smtClean="0">
                <a:latin typeface="Calibri" pitchFamily="34" charset="0"/>
                <a:cs typeface="Calibri" pitchFamily="34" charset="0"/>
              </a:rPr>
              <a:t>В 2012 году награждён премией «Сделано в России» журнала «Сноб» в номинации «Предпринимательство».</a:t>
            </a:r>
          </a:p>
          <a:p>
            <a:r>
              <a:rPr lang="ru-RU" sz="2900" dirty="0" smtClean="0">
                <a:latin typeface="Calibri" pitchFamily="34" charset="0"/>
                <a:cs typeface="Calibri" pitchFamily="34" charset="0"/>
              </a:rPr>
              <a:t>В 2016 году бренд «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Смешарики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» возглавляемой Ильей Поповым Группы Компаний «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Рики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» был номинирован на Премию РБК 2016 в категории «Прорыв года».</a:t>
            </a:r>
          </a:p>
          <a:p>
            <a:endParaRPr lang="ru-RU" dirty="0"/>
          </a:p>
        </p:txBody>
      </p:sp>
      <p:pic>
        <p:nvPicPr>
          <p:cNvPr id="7170" name="Picture 2" descr="C:\Users\1\Downloads\858x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14818"/>
            <a:ext cx="428628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86058"/>
            <a:ext cx="7498080" cy="1131910"/>
          </a:xfrm>
        </p:spPr>
        <p:txBody>
          <a:bodyPr/>
          <a:lstStyle/>
          <a:p>
            <a:r>
              <a:rPr lang="ru-RU" dirty="0" smtClean="0"/>
              <a:t>      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ru-RU" dirty="0" smtClean="0"/>
              <a:t>Кто это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447800"/>
            <a:ext cx="3790184" cy="4800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Попов Илья Александрович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 (род. 8 февраля 1978, Ленинград, СССР) — советско-российский предприниматель, продюсер, специалист и эксперт. Является генеральным продюсером Группы Компаний «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Рики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», соавтором идеи сериала «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Смешарики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» и президентом Ассоциации Анимационного Кино России. Лауреат Государственной премии РФ в области культуры и искусства.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1\Downloads\55e23107d2b7faf790e356cf3f3d4d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407196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Биография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3816" y="1571612"/>
            <a:ext cx="3790184" cy="4800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Родился 8 февраля 1978 года. В Санкт-Петербурге. Его семья была самой обыкновенной, без огромного капитала и каких либо связей, однако это не помешало ему стать выдающимся человеком.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1\Downloads\Zho1iydkuDmqvrn1wQ7vayl1hqewsG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435771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736"/>
            <a:ext cx="7219208" cy="21955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Окончил Санкт-Петербургский государственный университет технологии и дизайна по специальности «Дизайн интерьеров», а также Современный гуманитарный университет по специальности «Управление предприятием».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C:\Users\1\Downloads\47f90d5b7f49bdd1a508d5c285d229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000372"/>
            <a:ext cx="5630881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Карьера и творчество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300" dirty="0" smtClean="0">
                <a:latin typeface="Calibri" pitchFamily="34" charset="0"/>
                <a:cs typeface="Calibri" pitchFamily="34" charset="0"/>
              </a:rPr>
              <a:t>Его карьера началась в 1998 году с генерального директора в одной крупной компании, которая занималась разработкой детских образовательных игр. Этой должности он посвятил два года. Также в его практике существовало создание компьютерных игр. Всё это потихоньку стало перерастать во что-то большее. </a:t>
            </a:r>
          </a:p>
          <a:p>
            <a:r>
              <a:rPr lang="ru-RU" sz="2300" dirty="0" smtClean="0">
                <a:latin typeface="Calibri" pitchFamily="34" charset="0"/>
                <a:cs typeface="Calibri" pitchFamily="34" charset="0"/>
              </a:rPr>
              <a:t>В 2000 году он стал генеральным директором фирмы под названием"</a:t>
            </a:r>
            <a:r>
              <a:rPr lang="ru-RU" sz="2300" dirty="0" err="1" smtClean="0">
                <a:latin typeface="Calibri" pitchFamily="34" charset="0"/>
                <a:cs typeface="Calibri" pitchFamily="34" charset="0"/>
              </a:rPr>
              <a:t>Fun</a:t>
            </a:r>
            <a:r>
              <a:rPr lang="ru-RU" sz="23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300" dirty="0" err="1" smtClean="0">
                <a:latin typeface="Calibri" pitchFamily="34" charset="0"/>
                <a:cs typeface="Calibri" pitchFamily="34" charset="0"/>
              </a:rPr>
              <a:t>Game</a:t>
            </a:r>
            <a:r>
              <a:rPr lang="ru-RU" sz="2300" dirty="0" smtClean="0">
                <a:latin typeface="Calibri" pitchFamily="34" charset="0"/>
                <a:cs typeface="Calibri" pitchFamily="34" charset="0"/>
              </a:rPr>
              <a:t>".  За 3 года к производству было подготовлено более 400 проектов по заказу крупных российских издательств и производителей детских товаров. В 2001 году образовательная игра-путешествие «Я живу в России!» была награждена Золотым Знаком Качества на Всероссийском конкурсе «Детям — только лучшее!»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Бизнес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447800"/>
            <a:ext cx="5004630" cy="4624406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С 2003 года Илья Попов является Генеральным продюсером проекта «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Смешарики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» и возглавляет Студию Компьютерной Анимации «Петербург» — на сегодняшний день — одну из крупнейших в России. </a:t>
            </a: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Смешарики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» стали первым современным российским анимационным проектом и завоевали более 100 национальных и международных наград, в том числе: приз зрительских симпатий Международного фестиваля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Cartoons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on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Bay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(Италия, 2005), премии в области построения брендов Бренд года/EFFIE 2007 и Бренд года/EFFIE 2008 и другие.</a:t>
            </a: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 Проект «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Смешарики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» имеет множество благодарственных писем от различных государственных и общественных организаций, в том числе: от Президента РФ, Министерства Культуры РФ, Министерства Образования РФ, Министерства Здравоохранения РФ, Правительства Москвы, Администрации Санкт-Петербурга, детского Фонда ООН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Юнисеф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и др.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1\Downloads\349130_5c65a7f964c8c5c65a7f964cc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3286147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Бизнес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565548" cy="505303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Несмотря на регулярно поступающие предложения о продаже бизнеса, расставаться с ним Илья Попов не торопится. </a:t>
            </a:r>
          </a:p>
          <a:p>
            <a:r>
              <a:rPr lang="ru-RU" sz="1600" i="1" dirty="0" smtClean="0">
                <a:latin typeface="Calibri" pitchFamily="34" charset="0"/>
                <a:cs typeface="Calibri" pitchFamily="34" charset="0"/>
              </a:rPr>
              <a:t>«Бизнес для меня — в первую очередь любимое дело, а заработанные деньги — ресурс для развития бизнеса и в определенной мере оценка успеха. В жизни я стремлюсь попробовать и испытать как можно больше всего интересного. Я не работаю с подчиненными. У меня есть коллеги, партнеры по бизнесу, но не подчиненные. И от них я жду прежде всего умения самостоятельно принимать решения и брать на себя ответственность. А еще я стараюсь находить тех людей и работать с теми, кто может научить меня чему–то новому. Семья помогает мне в бизнесе. Это две части моей жизни, которые неразрывно связаны друг с другом. Без моей семьи я был бы совсем другим человеком. В нашей стране бизнес в </a:t>
            </a:r>
            <a:r>
              <a:rPr lang="ru-RU" sz="1600" i="1" dirty="0" err="1" smtClean="0">
                <a:latin typeface="Calibri" pitchFamily="34" charset="0"/>
                <a:cs typeface="Calibri" pitchFamily="34" charset="0"/>
              </a:rPr>
              <a:t>креативной</a:t>
            </a:r>
            <a:r>
              <a:rPr lang="ru-RU" sz="1600" i="1" dirty="0" smtClean="0">
                <a:latin typeface="Calibri" pitchFamily="34" charset="0"/>
                <a:cs typeface="Calibri" pitchFamily="34" charset="0"/>
              </a:rPr>
              <a:t> индустрии еще пока в принципе сложно кому–либо оценивать (нет принятых норм и правил оценки брендов, товарных знаков и уж тем более анимационных персонажей). Единственное, что поддается оценке, — это публичные сделки с инвесторами.»</a:t>
            </a:r>
            <a:r>
              <a:rPr lang="ru-RU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i="1" dirty="0" smtClean="0">
                <a:latin typeface="Calibri" pitchFamily="34" charset="0"/>
                <a:cs typeface="Calibri" pitchFamily="34" charset="0"/>
              </a:rPr>
              <a:t>Говорит бизнесмен.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Общественная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447800"/>
            <a:ext cx="4290250" cy="5124472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latin typeface="Calibri" pitchFamily="34" charset="0"/>
                <a:cs typeface="Calibri" pitchFamily="34" charset="0"/>
              </a:rPr>
              <a:t>Илья Попов является членом экспертных советов и рабочих групп в законодательных и исполнительных органах власти:</a:t>
            </a:r>
          </a:p>
          <a:p>
            <a:r>
              <a:rPr lang="ru-RU" sz="2900" dirty="0" smtClean="0">
                <a:latin typeface="Calibri" pitchFamily="34" charset="0"/>
                <a:cs typeface="Calibri" pitchFamily="34" charset="0"/>
              </a:rPr>
              <a:t>член Правительственного совета по развитию отечественной кинематографии;</a:t>
            </a:r>
          </a:p>
          <a:p>
            <a:r>
              <a:rPr lang="ru-RU" sz="2900" dirty="0" smtClean="0">
                <a:latin typeface="Calibri" pitchFamily="34" charset="0"/>
                <a:cs typeface="Calibri" pitchFamily="34" charset="0"/>
              </a:rPr>
              <a:t>член правления Фонда поддержки инициатив в области семьи и детства «Национальный детский фонд»;</a:t>
            </a:r>
          </a:p>
          <a:p>
            <a:r>
              <a:rPr lang="ru-RU" sz="2900" dirty="0" smtClean="0">
                <a:latin typeface="Calibri" pitchFamily="34" charset="0"/>
                <a:cs typeface="Calibri" pitchFamily="34" charset="0"/>
              </a:rPr>
              <a:t>президент Некоммерческой организации «Ассоциации Анимационного Кино России»;</a:t>
            </a:r>
          </a:p>
          <a:p>
            <a:r>
              <a:rPr lang="ru-RU" sz="2900" dirty="0" smtClean="0">
                <a:latin typeface="Calibri" pitchFamily="34" charset="0"/>
                <a:cs typeface="Calibri" pitchFamily="34" charset="0"/>
              </a:rPr>
              <a:t>член Международной академии телевизионных искусств и наук (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Emmy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r>
              <a:rPr lang="ru-RU" sz="2900" dirty="0" smtClean="0">
                <a:latin typeface="Calibri" pitchFamily="34" charset="0"/>
                <a:cs typeface="Calibri" pitchFamily="34" charset="0"/>
              </a:rPr>
              <a:t>член Попечительского Совета Санкт-Петербургского государственного института кино и телевидения.</a:t>
            </a:r>
          </a:p>
          <a:p>
            <a:endParaRPr lang="ru-RU" dirty="0"/>
          </a:p>
        </p:txBody>
      </p:sp>
      <p:pic>
        <p:nvPicPr>
          <p:cNvPr id="8194" name="Picture 2" descr="C:\Users\1\Downloads\2874972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371477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err="1" smtClean="0"/>
              <a:t>Смеширики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0989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 smtClean="0"/>
              <a:t>Смеша́рики</a:t>
            </a:r>
            <a:r>
              <a:rPr lang="ru-RU" dirty="0" smtClean="0"/>
              <a:t> — российский мультипликационный сериал, ориентированный на общую аудиторию. Создан в рамках образовательного проекта «Мир без насилия» и производится при поддержке Министерства культуры.</a:t>
            </a:r>
          </a:p>
          <a:p>
            <a:r>
              <a:rPr lang="ru-RU" dirty="0" smtClean="0"/>
              <a:t>Сериал рассказывает о приключениях </a:t>
            </a:r>
            <a:r>
              <a:rPr lang="ru-RU" dirty="0" err="1" smtClean="0"/>
              <a:t>Смешариков</a:t>
            </a:r>
            <a:r>
              <a:rPr lang="ru-RU" dirty="0" smtClean="0"/>
              <a:t> — шарообразных антропоморфных животных, попадающих в различные ситуации. Основной сериал содержит 210 серий, среди которых имеются как чисто развлекательные, так и раскрывающие серьёзные и даже философские темы, поэтому мультфильм смотрят как дети, так и взрослые. Продолжительность серий от 6 минут 30 секунд (включая заставку и титры). Некоторые серии состоят из двух частей.</a:t>
            </a:r>
            <a:endParaRPr lang="ru-RU" dirty="0"/>
          </a:p>
        </p:txBody>
      </p:sp>
      <p:pic>
        <p:nvPicPr>
          <p:cNvPr id="5122" name="Picture 2" descr="C:\Users\1\Downloads\Smeshar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5" y="4071942"/>
            <a:ext cx="514353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</TotalTime>
  <Words>473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             Гланый лист</vt:lpstr>
      <vt:lpstr>              Кто это?</vt:lpstr>
      <vt:lpstr>                 Биография</vt:lpstr>
      <vt:lpstr>           Образование</vt:lpstr>
      <vt:lpstr>     Карьера и творчество</vt:lpstr>
      <vt:lpstr> Бизнес</vt:lpstr>
      <vt:lpstr>                     Бизнес</vt:lpstr>
      <vt:lpstr> Общественная деятельность</vt:lpstr>
      <vt:lpstr>               Смеширики</vt:lpstr>
      <vt:lpstr>                   -Рики-</vt:lpstr>
      <vt:lpstr>Слайд 11</vt:lpstr>
      <vt:lpstr>                    Награды</vt:lpstr>
      <vt:lpstr>    Премии и награды</vt:lpstr>
      <vt:lpstr>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Владислав</dc:creator>
  <cp:lastModifiedBy>User</cp:lastModifiedBy>
  <cp:revision>9</cp:revision>
  <dcterms:created xsi:type="dcterms:W3CDTF">2020-03-22T02:12:15Z</dcterms:created>
  <dcterms:modified xsi:type="dcterms:W3CDTF">2021-10-15T05:05:22Z</dcterms:modified>
</cp:coreProperties>
</file>