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47434-9F4A-0C40-8786-24FA2C0F6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B17C9-EA94-F147-8808-BE196FFD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92878-B076-914B-9686-CEE2B3DF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AA91B-3098-1E45-A5CC-B6D548B7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CA115B-BBF2-9946-ACC9-4301ED03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9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86EC0-65BA-6D4E-BE7B-024404F7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585501-2A01-AA40-BFDB-96ADC608D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998-68F4-6948-83B4-A1C3835A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BA331-47A1-374D-859E-28AB74AB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D470B-754C-5A4D-8DE1-B78F5FEE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3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A5DD1-D287-BE40-947E-5599728CA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A181A0-A73A-1D45-9179-4987760F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55155-719F-2949-98B7-18C50C10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3E7D06-D626-C54C-BD63-43D74895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550956-19B9-9B4E-BFDE-D02CC8C6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0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B585F-319E-7347-AE39-761CCCD6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89764-1E6A-264F-AA2B-504DCCD8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2C66C-EC38-9C42-A77D-5CED7833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54EFC-9033-E143-9DDC-6A783D3C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1E184-0171-174C-BFB9-70D7013E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D8560-A78D-C649-AA89-0486A8B3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12A39F-2CA8-3741-9AD0-71E72393C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F79EE-FBFB-AB48-9A33-4ABEAD6E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29454-D04B-2345-A40F-7392002F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0FD08-FDCE-4942-9017-42C41696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CA1F8-F53C-DC4A-A706-3CADCC8F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17FF0-A343-324D-97D1-C3F06564B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DE47CD-AD23-194B-9F5E-AB9FBD10C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273BA-13C9-2D4F-A294-65EE7557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70C25-93DD-BF41-B964-BEC0C814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676C8-A827-7D47-BF21-C22A76AA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3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051CB-B8B0-7E40-87C2-E6E8D0AA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0C90C1-6EDF-E043-AF99-1A52E2134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3DCAD7-3FEC-9248-9602-E01699552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C9D486-D5B9-7747-A0C8-92F73530F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88C4A1-4EC9-9047-9BC7-D14407969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E24753-BD6C-E24A-B8C0-7D9F2875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6C8413-7A5E-7549-AD4D-ED5D7B62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FB93A1-51E7-9941-917B-EFE15A2C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7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9242-3F14-6A4F-9B72-E2724B97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ADF2AF-0CDC-4040-A942-C5C63B51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FC5CB5-0060-4840-B44E-EDA9BB10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6D7E1E-7E68-C740-AE64-5812810A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2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DC2A9F-7F1C-8F43-92CC-1D90E6DC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E54F15-6F75-F74F-9587-290A7C51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9E9625-C434-774E-9F80-7B1890FD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2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954E9-ED4F-8D42-A0AE-EB410275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1230-3888-F74B-ABAD-4F3ED7A7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260E8F-50AE-E347-9E91-BE726DE7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BDD7C-6154-EA45-8B1C-96B9ACA5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72DEF9-86C0-4448-9C42-4D2B9DEA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F4808-DD0A-5D43-A3BB-31146B87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FD946-2190-074B-A0DB-0371DCDC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6A89D6-F71C-B846-9617-6AFCABF42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22483F-2FF2-EA42-95A8-D221AD657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B4B51-D440-AD43-AF95-7518CCD0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49AA24-5552-6B45-A772-CC0F0C7D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E70EEB-E416-B141-B693-658DFD68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6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A2BEC-B85D-A245-8D59-AAEB0AC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658874-0FB5-0B44-BD1C-1435163B1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E063E-0BF3-5543-9531-F449FF7B2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DE36-6A2B-BD40-BFF5-F87A9F72019B}" type="datetimeFigureOut">
              <a:rPr lang="ru-RU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DEE75-758E-664E-9E7F-D2DC03A36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F0307-F51F-6948-A38C-B950E3E87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E017-045A-E147-9C30-AD73936C51B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5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u-wiki.ru/wiki/%D0%93%D0%BB%D0%BE%D0%B1%D0%B0%D0%BB%D1%8C%D0%BD%D1%8B%D0%B9_%D0%B4%D0%BE%D0%B3%D0%BE%D0%B2%D0%BE%D1%80_%D0%9E%D0%9E%D0%9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1DE31-5B59-CA4B-B43A-1DD505A24A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5830" y="1767902"/>
            <a:ext cx="10220339" cy="21592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1"/>
            <a:r>
              <a:rPr lang="ru-RU" i="1" u="sng"/>
              <a:t>Муниципальное бюджетное общеобразовательное учреждение «Средняя общеобразовательная школа с.Абрамовка»</a:t>
            </a:r>
            <a:br>
              <a:rPr lang="ru-RU" i="1" u="sng"/>
            </a:br>
            <a:r>
              <a:rPr lang="ru-RU" i="1" u="sng"/>
              <a:t/>
            </a:r>
            <a:br>
              <a:rPr lang="ru-RU" i="1" u="sng"/>
            </a:br>
            <a:r>
              <a:rPr lang="ru-RU" i="1" u="sng"/>
              <a:t>Презентация </a:t>
            </a:r>
            <a:br>
              <a:rPr lang="ru-RU" i="1" u="sng"/>
            </a:br>
            <a:r>
              <a:rPr lang="ru-RU" i="1" u="sng"/>
              <a:t>По теме:</a:t>
            </a:r>
            <a:br>
              <a:rPr lang="ru-RU" i="1" u="sng"/>
            </a:br>
            <a:r>
              <a:rPr lang="ru-RU" i="1" u="sng"/>
              <a:t>Самый богатый и известный предприниматель.</a:t>
            </a:r>
            <a:br>
              <a:rPr lang="ru-RU" i="1" u="sng"/>
            </a:br>
            <a:endParaRPr lang="ru-RU" i="1" u="sn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244-1275-864D-AF2B-AC85BF169EA6}"/>
              </a:ext>
            </a:extLst>
          </p:cNvPr>
          <p:cNvSpPr txBox="1"/>
          <p:nvPr/>
        </p:nvSpPr>
        <p:spPr>
          <a:xfrm>
            <a:off x="5251784" y="26628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37D6E-405D-F64F-A604-6ACAEC9CA538}"/>
              </a:ext>
            </a:extLst>
          </p:cNvPr>
          <p:cNvSpPr txBox="1"/>
          <p:nvPr/>
        </p:nvSpPr>
        <p:spPr>
          <a:xfrm>
            <a:off x="8201808" y="4886481"/>
            <a:ext cx="60972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u="sng" dirty="0"/>
              <a:t>Выполнила:</a:t>
            </a:r>
          </a:p>
          <a:p>
            <a:r>
              <a:rPr lang="ru-RU" i="1" u="sng" dirty="0" err="1"/>
              <a:t>Цыбулько</a:t>
            </a:r>
            <a:r>
              <a:rPr lang="ru-RU" i="1" u="sng" dirty="0"/>
              <a:t> Надежда.</a:t>
            </a:r>
            <a:br>
              <a:rPr lang="ru-RU" i="1" u="sng" dirty="0"/>
            </a:br>
            <a:r>
              <a:rPr lang="ru-RU" i="1" u="sng" dirty="0"/>
              <a:t>8 класс.</a:t>
            </a:r>
            <a:br>
              <a:rPr lang="ru-RU" i="1" u="sng" dirty="0"/>
            </a:br>
            <a:r>
              <a:rPr lang="ru-RU" i="1" u="sng" dirty="0"/>
              <a:t>Редактор:</a:t>
            </a:r>
            <a:br>
              <a:rPr lang="ru-RU" i="1" u="sng" dirty="0"/>
            </a:br>
            <a:r>
              <a:rPr lang="ru-RU" i="1" u="sng" dirty="0" err="1"/>
              <a:t>Нагибко</a:t>
            </a:r>
            <a:r>
              <a:rPr lang="ru-RU" i="1" u="sng" dirty="0"/>
              <a:t> Н.А.</a:t>
            </a:r>
            <a:br>
              <a:rPr lang="ru-RU" i="1" u="sng" dirty="0"/>
            </a:br>
            <a:r>
              <a:rPr lang="ru-RU" i="1" u="sng" dirty="0"/>
              <a:t>Учитель: истории, обществознание.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85D18-8DD7-A94A-9601-3C7F3CCA1280}"/>
              </a:ext>
            </a:extLst>
          </p:cNvPr>
          <p:cNvSpPr txBox="1"/>
          <p:nvPr/>
        </p:nvSpPr>
        <p:spPr>
          <a:xfrm>
            <a:off x="5423640" y="6488668"/>
            <a:ext cx="7125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76791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928F5-453D-4948-B044-53FA572C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Способы устранения трудностей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5B571-C4ED-2445-9149-43CF5DF2D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/>
              <a:t>Для устранения выхода на рынок большей надёжности,нужно:</a:t>
            </a:r>
            <a:endParaRPr lang="ru-RU"/>
          </a:p>
          <a:p>
            <a:r>
              <a:rPr lang="ru-RU">
                <a:solidFill>
                  <a:srgbClr val="3E4447"/>
                </a:solidFill>
                <a:latin typeface="Arial" panose="020B0604020202020204" pitchFamily="34" charset="0"/>
              </a:rPr>
              <a:t>О</a:t>
            </a:r>
            <a:r>
              <a:rPr lang="ru-RU" b="0" i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босновать методы анализа рыночных возможностей и выбора перспективного целевого рынка.</a:t>
            </a:r>
          </a:p>
          <a:p>
            <a:r>
              <a:rPr lang="ru-RU">
                <a:solidFill>
                  <a:srgbClr val="3E4447"/>
                </a:solidFill>
                <a:latin typeface="Arial" panose="020B0604020202020204" pitchFamily="34" charset="0"/>
              </a:rPr>
              <a:t>Р</a:t>
            </a:r>
            <a:r>
              <a:rPr lang="ru-RU" b="0" i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азработать маркетинговые мероприятия по охвату этого рынка, выводу товара (услуги). 
Занятия устойчивой позиции, благодаря эффективной стратегии сегментации рынка.</a:t>
            </a:r>
          </a:p>
          <a:p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88098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9AD5F-70D8-B348-A523-B2212181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35" y="375046"/>
            <a:ext cx="10515600" cy="1325563"/>
          </a:xfrm>
        </p:spPr>
        <p:txBody>
          <a:bodyPr/>
          <a:lstStyle/>
          <a:p>
            <a:r>
              <a:rPr lang="ru-RU" b="1"/>
              <a:t>Социальная активность компании «Северсталь»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5B9FB-DA7D-D44D-9D10-77CCB55B6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/>
              <a:t>«Северсталь Российская Сталь» является одним из ведущих производителей стали в России и специализируется на листовом прокате с высокой добавленной стоимостью.</a:t>
            </a:r>
          </a:p>
          <a:p>
            <a:r>
              <a:rPr lang="ru-RU"/>
              <a:t>Металлургические предприятия	ПравитьЧереповецкий металлургический комбинат (ЧерМК) входит в список крупнейших в мире интегрированных заводов по производству стали.</a:t>
            </a:r>
          </a:p>
          <a:p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Компания имеет как международные сертификаты.И иностранные так и российские </a:t>
            </a:r>
          </a:p>
        </p:txBody>
      </p:sp>
    </p:spTree>
    <p:extLst>
      <p:ext uri="{BB962C8B-B14F-4D97-AF65-F5344CB8AC3E}">
        <p14:creationId xmlns:p14="http://schemas.microsoft.com/office/powerpoint/2010/main" val="411186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FAB87B-6DD8-F54F-B405-BCC18411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66" y="307578"/>
            <a:ext cx="10515600" cy="59789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ЗАО </a:t>
            </a:r>
            <a:r>
              <a:rPr lang="ru-RU" dirty="0"/>
              <a:t>«Северсталь — Сортовой завод „Балаково“» — это комбинат нового поколения в Саратовской области, на котором в конце 2013 года запущено производство сортового проката для строительной отрасли, а в марте 2014 года получена первая плавка. Проектная мощность завода — 1 млн тонн сортового проката в год. В мае 2014 года на заводе освоена технология производства фасонного проката.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7466" y="2888507"/>
            <a:ext cx="1051559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222222"/>
                </a:solidFill>
                <a:latin typeface="helvetica neue"/>
              </a:rPr>
              <a:t>«Северсталь — </a:t>
            </a:r>
            <a:r>
              <a:rPr lang="ru-RU" sz="2800" dirty="0" err="1">
                <a:solidFill>
                  <a:srgbClr val="222222"/>
                </a:solidFill>
                <a:latin typeface="helvetica neue"/>
              </a:rPr>
              <a:t>Гонварри</a:t>
            </a:r>
            <a:r>
              <a:rPr lang="ru-RU" sz="2800" dirty="0">
                <a:solidFill>
                  <a:srgbClr val="222222"/>
                </a:solidFill>
                <a:latin typeface="helvetica neue"/>
              </a:rPr>
              <a:t> — Калуга» — совместное российско-испанское предприятие, основанное в мае 2009 года. Целью предприятия является обеспечение потребностей автомобильной и электротехнической, машиностроительной промышленности. «Северсталь — </a:t>
            </a:r>
            <a:r>
              <a:rPr lang="ru-RU" sz="2800" dirty="0" err="1">
                <a:solidFill>
                  <a:srgbClr val="222222"/>
                </a:solidFill>
                <a:latin typeface="helvetica neue"/>
              </a:rPr>
              <a:t>Гонварри</a:t>
            </a:r>
            <a:r>
              <a:rPr lang="ru-RU" sz="2800" dirty="0">
                <a:solidFill>
                  <a:srgbClr val="222222"/>
                </a:solidFill>
                <a:latin typeface="helvetica neue"/>
              </a:rPr>
              <a:t> — Калуга» оказывает весь спектр сервисных услуг по продольному и поперечному роспуску металлопроката, вырубке заготовок для дальнейшей переработки 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металла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8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1765B8F-F21B-1848-BA1E-DA3CB38C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60" y="987029"/>
            <a:ext cx="10515600" cy="4351337"/>
          </a:xfrm>
        </p:spPr>
        <p:txBody>
          <a:bodyPr/>
          <a:lstStyle/>
          <a:p>
            <a:r>
              <a:rPr lang="ru-RU"/>
              <a:t>Предприятие «Северсталь СМЦ — Колпино», запущенное в Санкт-Петербурге на промышленной площадке Ижорских заводов в 2008 году, выполняет грунтование листа для судостроительных предприятий, производит заготовки для отрасли машиностроения и крупный сварной профиль на строительные нужды.Штамповочное предприятие «Гестамп — Северсталь — Калуга» осуществляет полный цикл обработки стального проката и выпускает спектр продукции от рулонной стали до автомобильных деталей. Годовой объем производства составляет 13 млн деталей</a:t>
            </a:r>
          </a:p>
        </p:txBody>
      </p:sp>
    </p:spTree>
    <p:extLst>
      <p:ext uri="{BB962C8B-B14F-4D97-AF65-F5344CB8AC3E}">
        <p14:creationId xmlns:p14="http://schemas.microsoft.com/office/powerpoint/2010/main" val="426368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4695DB-E925-E74F-BA6C-D821FC06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039813"/>
            <a:ext cx="10515600" cy="4351338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С 2010 года компания ежегодно выпускает Отчет о корпоративной социальной ответственности и устойчивости развития. </a:t>
            </a:r>
          </a:p>
          <a:p>
            <a:pPr fontAlgn="base"/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«Северсталь» приняла на себя обязательство обеспечить прозрачность деятельности и подотчетность, соблюдать права человека, минимизировать воздействие на окружающую среду, отвечать интересам потребителей и устанавливает конкретные, измеримые и достижимые цели, а также формирует механизмы мониторинга прогресса в этих сферах деятельности.</a:t>
            </a:r>
          </a:p>
          <a:p>
            <a:pPr fontAlgn="base"/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В 2018 году компания присоединилась к </a:t>
            </a:r>
            <a:r>
              <a:rPr lang="ru-RU" b="0" i="0" u="none" strike="noStrike">
                <a:solidFill>
                  <a:srgbClr val="5A3696"/>
                </a:solidFill>
                <a:effectLst/>
                <a:latin typeface="inherit"/>
                <a:hlinkClick r:id="rId2" tooltip="Глобальный договор ООН"/>
              </a:rPr>
              <a:t>Глобальному договору ООН</a:t>
            </a:r>
            <a:r>
              <a:rPr lang="ru-RU" b="0" i="0">
                <a:solidFill>
                  <a:srgbClr val="222222"/>
                </a:solidFill>
                <a:effectLst/>
                <a:latin typeface="helvetica neue"/>
              </a:rPr>
              <a:t>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8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503" y="781664"/>
            <a:ext cx="9144000" cy="8554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987" y="2462980"/>
            <a:ext cx="9144000" cy="3532239"/>
          </a:xfrm>
        </p:spPr>
        <p:txBody>
          <a:bodyPr/>
          <a:lstStyle/>
          <a:p>
            <a:r>
              <a:rPr lang="ru-RU" b="1" dirty="0" smtClean="0"/>
              <a:t>Почему я выбрала именно Алексея Мордашова в качестве примера успешного бизнесмена?</a:t>
            </a:r>
          </a:p>
          <a:p>
            <a:r>
              <a:rPr lang="ru-RU" b="1" dirty="0" smtClean="0"/>
              <a:t>По моему мнению, Алексей Мордашов очень целеустремленный человек, способный добиваться и достигать поставленных целей, несмотря на сложности в жизни и проблемы, которые возникают на его пути.</a:t>
            </a:r>
          </a:p>
          <a:p>
            <a:r>
              <a:rPr lang="ru-RU" b="1" dirty="0" smtClean="0"/>
              <a:t>Наша страна, может гордиться таким образованным и ответственным человеком.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4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7667-24D8-D243-AC23-8C181D91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Алексей</a:t>
            </a:r>
            <a:r>
              <a:rPr lang="ru-RU"/>
              <a:t> </a:t>
            </a:r>
            <a:r>
              <a:rPr lang="ru-RU" b="1"/>
              <a:t>Мордашов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660A1-CCF0-5A4C-ACF1-53584ED5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21" y="2153716"/>
            <a:ext cx="10770394" cy="3710781"/>
          </a:xfrm>
        </p:spPr>
        <p:txBody>
          <a:bodyPr>
            <a:normAutofit fontScale="92500" lnSpcReduction="20000"/>
          </a:bodyPr>
          <a:lstStyle/>
          <a:p>
            <a:r>
              <a:rPr lang="ru-RU"/>
              <a:t>Алексей Александрович Мордашов- </a:t>
            </a:r>
          </a:p>
          <a:p>
            <a:pPr marL="0" indent="0">
              <a:buNone/>
            </a:pPr>
            <a:r>
              <a:rPr lang="ru-RU"/>
              <a:t>российскиййй предприниматель и </a:t>
            </a:r>
          </a:p>
          <a:p>
            <a:pPr marL="0" indent="0">
              <a:buNone/>
            </a:pPr>
            <a:r>
              <a:rPr lang="ru-RU"/>
              <a:t>управленец, миллиардер.</a:t>
            </a:r>
          </a:p>
          <a:p>
            <a:pPr marL="0" indent="0">
              <a:buNone/>
            </a:pPr>
            <a:r>
              <a:rPr lang="ru-RU"/>
              <a:t>Место рождения: 26 сентября,1965 года.</a:t>
            </a:r>
          </a:p>
          <a:p>
            <a:pPr marL="0" indent="0">
              <a:buNone/>
            </a:pPr>
            <a:r>
              <a:rPr lang="ru-RU"/>
              <a:t>Череповец, Вологодская область.</a:t>
            </a:r>
          </a:p>
          <a:p>
            <a:pPr marL="0" indent="0">
              <a:buNone/>
            </a:pPr>
            <a:r>
              <a:rPr lang="ru-RU"/>
              <a:t>Мать работала на металлургическом комбинате.</a:t>
            </a:r>
          </a:p>
          <a:p>
            <a:pPr marL="0" indent="0">
              <a:buNone/>
            </a:pPr>
            <a:r>
              <a:rPr lang="ru-RU"/>
              <a:t>Отец работал строителем.</a:t>
            </a:r>
          </a:p>
          <a:p>
            <a:pPr marL="0" indent="0">
              <a:buNone/>
            </a:pPr>
            <a:r>
              <a:rPr lang="ru-RU"/>
              <a:t>Возраст: 55 лет.</a:t>
            </a:r>
          </a:p>
          <a:p>
            <a:pPr marL="0" indent="0">
              <a:buNone/>
            </a:pPr>
            <a:r>
              <a:rPr lang="ru-RU"/>
              <a:t>Семейное положение: женат, 6 детей.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51C1ED3C-1D33-4D4A-9740-19163B00B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37" y="693216"/>
            <a:ext cx="3573478" cy="51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217949-679F-2F4F-89F2-143D748C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22" y="1690688"/>
            <a:ext cx="10835878" cy="4935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/>
              <a:t>Образование:</a:t>
            </a:r>
          </a:p>
          <a:p>
            <a:pPr marL="0" indent="0">
              <a:buNone/>
            </a:pPr>
            <a:r>
              <a:rPr lang="ru-RU"/>
              <a:t>В 1988 году окончил с отличием Ленинградский инженерно-экономический институт им. Пальмиро Тольятти, по специальности</a:t>
            </a:r>
          </a:p>
          <a:p>
            <a:pPr marL="0" indent="0">
              <a:buNone/>
            </a:pPr>
            <a:r>
              <a:rPr lang="ru-RU"/>
              <a:t>«инженер-экономист в машиностроении».</a:t>
            </a:r>
          </a:p>
          <a:p>
            <a:pPr marL="0" indent="0">
              <a:buNone/>
            </a:pPr>
            <a:r>
              <a:rPr lang="ru-RU"/>
              <a:t>Работодеятельность: </a:t>
            </a:r>
          </a:p>
          <a:p>
            <a:pPr marL="0" indent="0">
              <a:buNone/>
            </a:pPr>
            <a:r>
              <a:rPr lang="ru-RU"/>
              <a:t>Член КПСС. По окончании института,работал на Череповецком металлургическом комбинате – старший экономист.В 1992 году стал</a:t>
            </a:r>
          </a:p>
          <a:p>
            <a:pPr marL="0" indent="0">
              <a:buNone/>
            </a:pPr>
            <a:r>
              <a:rPr lang="ru-RU"/>
              <a:t>директором по экономике и финансам металлургическом комбинате,вскоре преобразования в ОАО «Северсталь».</a:t>
            </a:r>
          </a:p>
          <a:p>
            <a:pPr marL="0" indent="0">
              <a:buNone/>
            </a:pPr>
            <a:r>
              <a:rPr lang="ru-RU"/>
              <a:t>2009-работает в качестве сопредседателя ДССИ </a:t>
            </a:r>
          </a:p>
          <a:p>
            <a:pPr marL="0" indent="0">
              <a:buNone/>
            </a:pPr>
            <a:r>
              <a:rPr lang="ru-RU"/>
              <a:t>С 2014-президент Некоммерческого партнёрства «Русская сталь».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E90F98-C2AA-4443-8ED3-08061B3D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Образование и работодеятельность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57188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AFA47-D775-8D44-AD44-6271B6DF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Компания</a:t>
            </a:r>
            <a:r>
              <a:rPr lang="ru-RU"/>
              <a:t> </a:t>
            </a:r>
            <a:r>
              <a:rPr lang="ru-RU" b="1"/>
              <a:t>«Северсталь»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96DFBC5-6B0E-5748-93F9-A0ADE4170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6" y="1430950"/>
            <a:ext cx="10806254" cy="5061925"/>
          </a:xfrm>
        </p:spPr>
      </p:pic>
    </p:spTree>
    <p:extLst>
      <p:ext uri="{BB962C8B-B14F-4D97-AF65-F5344CB8AC3E}">
        <p14:creationId xmlns:p14="http://schemas.microsoft.com/office/powerpoint/2010/main" val="329428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A385-FCC5-5546-A930-97E5F74D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Компания</a:t>
            </a:r>
            <a:r>
              <a:rPr lang="ru-RU"/>
              <a:t> </a:t>
            </a:r>
            <a:r>
              <a:rPr lang="ru-RU" b="1"/>
              <a:t>«Северсталь»</a:t>
            </a:r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E1009F-74F0-6B44-8FF2-47A356A0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47"/>
            <a:ext cx="10515600" cy="4974828"/>
          </a:xfrm>
        </p:spPr>
        <p:txBody>
          <a:bodyPr>
            <a:normAutofit fontScale="92500" lnSpcReduction="10000"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Pragmatica Light"/>
              </a:rPr>
              <a:t>ПАО Северсталь» — это вертикально интегрированная горнодобывающая и металлургическая компания с основными активами в России и небольшим количеством предприятий за рубежом.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Pragmatica"/>
              </a:rPr>
              <a:t>Северсталь» остается мировым лидером отрасли по эффективности, демонстрируя высочайший в мире показатель рентабельности.</a:t>
            </a:r>
          </a:p>
          <a:p>
            <a:r>
              <a:rPr lang="ru-RU"/>
              <a:t>Располагается компания в Череповеце в Волгоградской области.</a:t>
            </a:r>
          </a:p>
          <a:p>
            <a:r>
              <a:rPr lang="ru-RU"/>
              <a:t>«Северсталь», реализуя свою деятельность не только на площадке ЧерМК,но и в других районах,там где присутствует интересы бизнеса компании.</a:t>
            </a:r>
          </a:p>
          <a:p>
            <a:r>
              <a:rPr lang="ru-RU"/>
              <a:t>Владеет активами в России,а также на Украине,в Латвии,Польше, Италии.</a:t>
            </a:r>
          </a:p>
        </p:txBody>
      </p:sp>
    </p:spTree>
    <p:extLst>
      <p:ext uri="{BB962C8B-B14F-4D97-AF65-F5344CB8AC3E}">
        <p14:creationId xmlns:p14="http://schemas.microsoft.com/office/powerpoint/2010/main" val="42595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61565F4-BD19-0448-9EEB-354CE95F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2"/>
            <a:ext cx="10515600" cy="2060898"/>
          </a:xfrm>
        </p:spPr>
        <p:txBody>
          <a:bodyPr/>
          <a:lstStyle/>
          <a:p>
            <a:r>
              <a:rPr lang="ru-RU" b="1"/>
              <a:t>Деятельность компании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4287B58-1DF3-0241-A0F2-5343A7F3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17" y="1495426"/>
            <a:ext cx="6063112" cy="4089518"/>
          </a:xfrm>
        </p:spPr>
        <p:txBody>
          <a:bodyPr>
            <a:normAutofit/>
          </a:bodyPr>
          <a:lstStyle/>
          <a:p>
            <a:r>
              <a:rPr lang="ru-RU"/>
              <a:t>Компания выпускает:</a:t>
            </a:r>
          </a:p>
          <a:p>
            <a:r>
              <a:rPr lang="ru-RU"/>
              <a:t>Горячекатаный и холоднокатаный стальной прокат.</a:t>
            </a:r>
          </a:p>
          <a:p>
            <a:r>
              <a:rPr lang="ru-RU"/>
              <a:t>Гнутые профили и трубы.</a:t>
            </a:r>
          </a:p>
          <a:p>
            <a:r>
              <a:rPr lang="ru-RU"/>
              <a:t>Сортовой прокат.</a:t>
            </a:r>
          </a:p>
          <a:p>
            <a:r>
              <a:rPr lang="ru-RU"/>
              <a:t> Добыча угля и производство.</a:t>
            </a:r>
          </a:p>
          <a:p>
            <a:r>
              <a:rPr lang="ru-RU"/>
              <a:t>Добыча железной руды.</a:t>
            </a:r>
          </a:p>
          <a:p>
            <a:r>
              <a:rPr lang="ru-RU"/>
              <a:t>Эксплуатация транспорта.</a:t>
            </a:r>
          </a:p>
          <a:p>
            <a:endParaRPr lang="ru-RU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A7E0FBD-4A58-0A4E-98AD-EAFEA96EA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40" y="1273056"/>
            <a:ext cx="4991460" cy="274530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B8234AC-252C-8C45-9BD2-3122F94ED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40" y="4027211"/>
            <a:ext cx="4991460" cy="27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D3263-4BB0-D34A-97C1-DAE6175F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Влияние успеха на бизнес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790FF-4B4A-514D-97B5-8137002E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04219"/>
            <a:ext cx="10515600" cy="3960813"/>
          </a:xfrm>
        </p:spPr>
        <p:txBody>
          <a:bodyPr>
            <a:normAutofit fontScale="92500"/>
          </a:bodyPr>
          <a:lstStyle/>
          <a:p>
            <a:r>
              <a:rPr lang="ru-RU"/>
              <a:t>Алексей Мордашов выделил  главные условия успеха это:</a:t>
            </a:r>
          </a:p>
          <a:p>
            <a:r>
              <a:rPr lang="ru-RU"/>
              <a:t>Нужно Иметь низкие издержки.</a:t>
            </a:r>
          </a:p>
          <a:p>
            <a:r>
              <a:rPr lang="ru-RU"/>
              <a:t>Разумный уровень долга.</a:t>
            </a:r>
          </a:p>
          <a:p>
            <a:r>
              <a:rPr lang="ru-RU"/>
              <a:t>Отвечать современным запросам потребителей.</a:t>
            </a:r>
          </a:p>
          <a:p>
            <a:r>
              <a:rPr lang="ru-RU"/>
              <a:t>Создавать среду.</a:t>
            </a:r>
          </a:p>
          <a:p>
            <a:r>
              <a:rPr lang="ru-RU"/>
              <a:t>Во время, распознавать и внедрять нужные технологии и практики </a:t>
            </a:r>
          </a:p>
          <a:p>
            <a:r>
              <a:rPr lang="ru-RU"/>
              <a:t>Целеустремленность.</a:t>
            </a:r>
          </a:p>
          <a:p>
            <a:r>
              <a:rPr lang="ru-RU"/>
              <a:t>Трудолюбивость.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3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CB9D2-8373-7443-BD3F-3C0011E4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Трудности при создании бизнеса</a:t>
            </a:r>
            <a:br>
              <a:rPr lang="ru-RU" b="1"/>
            </a:br>
            <a:endParaRPr lang="ru-RU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32ED6-5567-984A-B89A-E394169B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7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 Российская металлургия 10-15 лет назад пережила настоящий и финансовый кризис.</a:t>
            </a:r>
          </a:p>
          <a:p>
            <a:pPr marL="0" indent="0">
              <a:buNone/>
            </a:pPr>
            <a:r>
              <a:rPr lang="ru-RU"/>
              <a:t> Экономические проблемы </a:t>
            </a:r>
          </a:p>
          <a:p>
            <a:pPr marL="0" indent="0">
              <a:buNone/>
            </a:pPr>
            <a:r>
              <a:rPr lang="ru-RU"/>
              <a:t>  Проблема сохранения доверия зарубежных потребностей.т.е выхода на рынок большей надёжности и более качественных изделий.</a:t>
            </a:r>
          </a:p>
          <a:p>
            <a:pPr marL="0" indent="0">
              <a:buNone/>
            </a:pPr>
            <a:r>
              <a:rPr lang="ru-RU"/>
              <a:t> В компании отсутствует технологии</a:t>
            </a:r>
            <a:r>
              <a:rPr lang="ru-RU" cap="all">
                <a:solidFill>
                  <a:srgbClr val="424242"/>
                </a:solidFill>
                <a:latin typeface="Open Sans"/>
              </a:rPr>
              <a:t> </a:t>
            </a:r>
            <a:r>
              <a:rPr lang="ru-RU"/>
              <a:t>  осуществления необходимых видов деятельности.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6C069-D73F-C140-9E2A-CD7F73A8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b="1"/>
              <a:t>Способы устранения трудностей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8091E-978B-1843-AD20-3D3F5589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/>
              <a:t>Для</a:t>
            </a:r>
            <a:r>
              <a:rPr lang="ru-RU"/>
              <a:t> </a:t>
            </a:r>
            <a:r>
              <a:rPr lang="ru-RU" b="1"/>
              <a:t>устранения</a:t>
            </a:r>
            <a:r>
              <a:rPr lang="ru-RU"/>
              <a:t> </a:t>
            </a:r>
            <a:r>
              <a:rPr lang="ru-RU" b="1"/>
              <a:t>финсовых</a:t>
            </a:r>
            <a:r>
              <a:rPr lang="ru-RU"/>
              <a:t> </a:t>
            </a:r>
            <a:r>
              <a:rPr lang="ru-RU" b="1"/>
              <a:t>проблем</a:t>
            </a:r>
            <a:r>
              <a:rPr lang="ru-RU"/>
              <a:t> </a:t>
            </a:r>
            <a:r>
              <a:rPr lang="ru-RU" b="1"/>
              <a:t>нужно</a:t>
            </a:r>
            <a:r>
              <a:rPr lang="ru-RU"/>
              <a:t>:</a:t>
            </a:r>
          </a:p>
          <a:p>
            <a:r>
              <a:rPr lang="ru-RU"/>
              <a:t>Изготавливать больше товара.</a:t>
            </a:r>
          </a:p>
          <a:p>
            <a:r>
              <a:rPr lang="ru-RU"/>
              <a:t>Низкая цена товара.</a:t>
            </a:r>
          </a:p>
          <a:p>
            <a:r>
              <a:rPr lang="ru-RU"/>
              <a:t>Качественный товар.</a:t>
            </a:r>
          </a:p>
          <a:p>
            <a:r>
              <a:rPr lang="ru-RU"/>
              <a:t>Соблюдать объём товара.</a:t>
            </a:r>
          </a:p>
          <a:p>
            <a:r>
              <a:rPr lang="ru-RU" b="1"/>
              <a:t>Для</a:t>
            </a:r>
            <a:r>
              <a:rPr lang="ru-RU"/>
              <a:t> </a:t>
            </a:r>
            <a:r>
              <a:rPr lang="ru-RU" b="1"/>
              <a:t>устранения</a:t>
            </a:r>
            <a:r>
              <a:rPr lang="ru-RU"/>
              <a:t> </a:t>
            </a:r>
            <a:r>
              <a:rPr lang="ru-RU" b="1"/>
              <a:t>экономической</a:t>
            </a:r>
            <a:r>
              <a:rPr lang="ru-RU"/>
              <a:t> </a:t>
            </a:r>
            <a:r>
              <a:rPr lang="ru-RU" b="1"/>
              <a:t>проблемы</a:t>
            </a:r>
            <a:r>
              <a:rPr lang="ru-RU"/>
              <a:t> </a:t>
            </a:r>
            <a:r>
              <a:rPr lang="ru-RU" b="1"/>
              <a:t>нужно</a:t>
            </a:r>
            <a:r>
              <a:rPr lang="ru-RU"/>
              <a:t>:</a:t>
            </a:r>
          </a:p>
          <a:p>
            <a:r>
              <a:rPr lang="ru-RU"/>
              <a:t>Знать,что следует производить.</a:t>
            </a:r>
          </a:p>
          <a:p>
            <a:r>
              <a:rPr lang="ru-RU"/>
              <a:t>Сколько товаров и услуг следует производить.</a:t>
            </a:r>
          </a:p>
          <a:p>
            <a:r>
              <a:rPr lang="ru-RU"/>
              <a:t>Политическая обстановка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89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663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inherit</vt:lpstr>
      <vt:lpstr>Open Sans</vt:lpstr>
      <vt:lpstr>Pragmatica</vt:lpstr>
      <vt:lpstr>Pragmatica Light</vt:lpstr>
      <vt:lpstr>Тема Office</vt:lpstr>
      <vt:lpstr>Муниципальное бюджетное общеобразовательное учреждение «Средняя общеобразовательная школа с.Абрамовка»  Презентация  По теме: Самый богатый и известный предприниматель. </vt:lpstr>
      <vt:lpstr>Алексей Мордашов</vt:lpstr>
      <vt:lpstr>Образование и работодеятельность</vt:lpstr>
      <vt:lpstr>Компания «Северсталь»</vt:lpstr>
      <vt:lpstr>Компания «Северсталь»</vt:lpstr>
      <vt:lpstr>Деятельность компании</vt:lpstr>
      <vt:lpstr>Влияние успеха на бизнес</vt:lpstr>
      <vt:lpstr>Трудности при создании бизнеса </vt:lpstr>
      <vt:lpstr> Способы устранения трудностей</vt:lpstr>
      <vt:lpstr>Способы устранения трудностей </vt:lpstr>
      <vt:lpstr>Социальная активность компании «Северсталь»</vt:lpstr>
      <vt:lpstr>Презентация PowerPoint</vt:lpstr>
      <vt:lpstr>Презентация PowerPoint</vt:lpstr>
      <vt:lpstr>Презентация PowerPoint</vt:lpstr>
      <vt:lpstr>Заключение: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79046223676</dc:creator>
  <cp:lastModifiedBy>ВВ Сабадаш</cp:lastModifiedBy>
  <cp:revision>28</cp:revision>
  <dcterms:created xsi:type="dcterms:W3CDTF">2020-03-09T17:27:21Z</dcterms:created>
  <dcterms:modified xsi:type="dcterms:W3CDTF">2020-03-19T22:22:44Z</dcterms:modified>
</cp:coreProperties>
</file>